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31" d="100"/>
          <a:sy n="31" d="100"/>
        </p:scale>
        <p:origin x="18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3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3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7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2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3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3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1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3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8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1035-1E17-4E44-9403-6038F4DA7327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43B0-647D-47DE-AD75-52E080224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49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Titchfield Sea Scouts River Hamble Expedition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epic journey along the largely unexplored headwaters of the mighty Hamble</a:t>
            </a:r>
          </a:p>
          <a:p>
            <a:endParaRPr lang="en-GB" dirty="0"/>
          </a:p>
          <a:p>
            <a:r>
              <a:rPr lang="en-GB" dirty="0"/>
              <a:t>Saturday 9</a:t>
            </a:r>
            <a:r>
              <a:rPr lang="en-GB" baseline="30000" dirty="0"/>
              <a:t>th</a:t>
            </a:r>
            <a:r>
              <a:rPr lang="en-GB" dirty="0"/>
              <a:t> July 2016</a:t>
            </a:r>
          </a:p>
        </p:txBody>
      </p:sp>
    </p:spTree>
    <p:extLst>
      <p:ext uri="{BB962C8B-B14F-4D97-AF65-F5344CB8AC3E}">
        <p14:creationId xmlns:p14="http://schemas.microsoft.com/office/powerpoint/2010/main" val="7041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8" y="793088"/>
            <a:ext cx="5367586" cy="4025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8" y="5573636"/>
            <a:ext cx="5367586" cy="4025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728" y="146757"/>
            <a:ext cx="536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 an arduous paddle we start to leave civilisation behind….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728" y="4873041"/>
            <a:ext cx="536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Passing vast plains of rolling grassland……..</a:t>
            </a:r>
          </a:p>
        </p:txBody>
      </p:sp>
    </p:spTree>
    <p:extLst>
      <p:ext uri="{BB962C8B-B14F-4D97-AF65-F5344CB8AC3E}">
        <p14:creationId xmlns:p14="http://schemas.microsoft.com/office/powerpoint/2010/main" val="128567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6" y="625642"/>
            <a:ext cx="5367586" cy="4025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6" y="5300920"/>
            <a:ext cx="5367586" cy="4025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728" y="146757"/>
            <a:ext cx="536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dense jungle….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066" y="4760885"/>
            <a:ext cx="536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&amp; terrifying wildlife….</a:t>
            </a:r>
          </a:p>
        </p:txBody>
      </p:sp>
    </p:spTree>
    <p:extLst>
      <p:ext uri="{BB962C8B-B14F-4D97-AF65-F5344CB8AC3E}">
        <p14:creationId xmlns:p14="http://schemas.microsoft.com/office/powerpoint/2010/main" val="270948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70" y="600583"/>
            <a:ext cx="5367586" cy="4025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70" y="5220709"/>
            <a:ext cx="5367586" cy="4025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728" y="146757"/>
            <a:ext cx="536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plunging into an immensely deep gorge…..</a:t>
            </a:r>
          </a:p>
        </p:txBody>
      </p:sp>
    </p:spTree>
    <p:extLst>
      <p:ext uri="{BB962C8B-B14F-4D97-AF65-F5344CB8AC3E}">
        <p14:creationId xmlns:p14="http://schemas.microsoft.com/office/powerpoint/2010/main" val="296791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51" y="664752"/>
            <a:ext cx="5367586" cy="4025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51" y="5541552"/>
            <a:ext cx="5367586" cy="4025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728" y="146757"/>
            <a:ext cx="536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Leaving the boats for the final trek….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351" y="4895221"/>
            <a:ext cx="536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the awesome Botley Falls,</a:t>
            </a:r>
          </a:p>
        </p:txBody>
      </p:sp>
    </p:spTree>
    <p:extLst>
      <p:ext uri="{BB962C8B-B14F-4D97-AF65-F5344CB8AC3E}">
        <p14:creationId xmlns:p14="http://schemas.microsoft.com/office/powerpoint/2010/main" val="92194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70</Words>
  <Application>Microsoft Office PowerPoint</Application>
  <PresentationFormat>A4 Paper (210x297 mm)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1St Titchfield Sea Scouts River Hamble Expedition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Shepherd</dc:creator>
  <cp:lastModifiedBy>Harris Goodman</cp:lastModifiedBy>
  <cp:revision>6</cp:revision>
  <dcterms:created xsi:type="dcterms:W3CDTF">2016-07-11T14:30:34Z</dcterms:created>
  <dcterms:modified xsi:type="dcterms:W3CDTF">2017-07-18T14:46:04Z</dcterms:modified>
</cp:coreProperties>
</file>